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57" r:id="rId5"/>
    <p:sldId id="260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A25ED-6379-4357-9402-DF4E06832B1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E9BC530-76F0-4CBA-B7AB-098B705EB95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1.Определение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потребности</a:t>
          </a:r>
        </a:p>
      </dgm:t>
    </dgm:pt>
    <dgm:pt modelId="{D82FA2CF-BFA6-493E-8A48-6DCAAF6BAF59}" type="parTrans" cxnId="{193CFF19-48A0-46B8-A3E1-C892366D38B7}">
      <dgm:prSet/>
      <dgm:spPr/>
      <dgm:t>
        <a:bodyPr/>
        <a:lstStyle/>
        <a:p>
          <a:endParaRPr lang="ru-RU"/>
        </a:p>
      </dgm:t>
    </dgm:pt>
    <dgm:pt modelId="{58C4E0AF-F817-4736-95FD-6D9CBB0C0719}" type="sibTrans" cxnId="{193CFF19-48A0-46B8-A3E1-C892366D38B7}">
      <dgm:prSet/>
      <dgm:spPr/>
      <dgm:t>
        <a:bodyPr/>
        <a:lstStyle/>
        <a:p>
          <a:endParaRPr lang="ru-RU"/>
        </a:p>
      </dgm:t>
    </dgm:pt>
    <dgm:pt modelId="{79AAC1EF-14BF-4AF5-BC59-89CB042512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2.Исследование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 идей</a:t>
          </a:r>
        </a:p>
      </dgm:t>
    </dgm:pt>
    <dgm:pt modelId="{29A0D52B-8977-4818-924C-7DEF9BDA9503}" type="parTrans" cxnId="{0849EEBD-3067-49B6-9AB6-5B9E43144C7B}">
      <dgm:prSet/>
      <dgm:spPr/>
      <dgm:t>
        <a:bodyPr/>
        <a:lstStyle/>
        <a:p>
          <a:endParaRPr lang="ru-RU"/>
        </a:p>
      </dgm:t>
    </dgm:pt>
    <dgm:pt modelId="{6510A252-9732-440C-B3B8-C54D7E559ABD}" type="sibTrans" cxnId="{0849EEBD-3067-49B6-9AB6-5B9E43144C7B}">
      <dgm:prSet/>
      <dgm:spPr/>
      <dgm:t>
        <a:bodyPr/>
        <a:lstStyle/>
        <a:p>
          <a:endParaRPr lang="ru-RU"/>
        </a:p>
      </dgm:t>
    </dgm:pt>
    <dgm:pt modelId="{66F4CD9C-D866-478F-8433-AC623CA97A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3.Обозначение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требований</a:t>
          </a:r>
        </a:p>
      </dgm:t>
    </dgm:pt>
    <dgm:pt modelId="{775220F6-C352-4104-B33C-DB89A697F503}" type="parTrans" cxnId="{66204E17-62FE-4438-A208-CBA7ED5B7F36}">
      <dgm:prSet/>
      <dgm:spPr/>
      <dgm:t>
        <a:bodyPr/>
        <a:lstStyle/>
        <a:p>
          <a:endParaRPr lang="ru-RU"/>
        </a:p>
      </dgm:t>
    </dgm:pt>
    <dgm:pt modelId="{1085000B-6B6F-41A6-895E-4FED513E3119}" type="sibTrans" cxnId="{66204E17-62FE-4438-A208-CBA7ED5B7F36}">
      <dgm:prSet/>
      <dgm:spPr/>
      <dgm:t>
        <a:bodyPr/>
        <a:lstStyle/>
        <a:p>
          <a:endParaRPr lang="ru-RU"/>
        </a:p>
      </dgm:t>
    </dgm:pt>
    <dgm:pt modelId="{663F438F-3F68-4303-AF99-BFB66D5CA1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4.Выработка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первоначальный идей</a:t>
          </a:r>
        </a:p>
      </dgm:t>
    </dgm:pt>
    <dgm:pt modelId="{8B860D02-4012-4E50-BD6D-FECCBF6988E6}" type="parTrans" cxnId="{A8F50E0F-EACD-4A6C-B772-821F84BB75F5}">
      <dgm:prSet/>
      <dgm:spPr/>
      <dgm:t>
        <a:bodyPr/>
        <a:lstStyle/>
        <a:p>
          <a:endParaRPr lang="ru-RU"/>
        </a:p>
      </dgm:t>
    </dgm:pt>
    <dgm:pt modelId="{808B97C4-9711-4E9F-9B08-84E83A0894B5}" type="sibTrans" cxnId="{A8F50E0F-EACD-4A6C-B772-821F84BB75F5}">
      <dgm:prSet/>
      <dgm:spPr/>
      <dgm:t>
        <a:bodyPr/>
        <a:lstStyle/>
        <a:p>
          <a:endParaRPr lang="ru-RU"/>
        </a:p>
      </dgm:t>
    </dgm:pt>
    <dgm:pt modelId="{5C9F81A4-ED5B-4BEF-9671-15299259DB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5.Анализ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 идей </a:t>
          </a:r>
        </a:p>
      </dgm:t>
    </dgm:pt>
    <dgm:pt modelId="{2B274B94-CEDE-4FD8-B829-415FD816989F}" type="parTrans" cxnId="{C6EE0839-8CFE-4094-BB26-FC22414F254F}">
      <dgm:prSet/>
      <dgm:spPr/>
      <dgm:t>
        <a:bodyPr/>
        <a:lstStyle/>
        <a:p>
          <a:endParaRPr lang="ru-RU"/>
        </a:p>
      </dgm:t>
    </dgm:pt>
    <dgm:pt modelId="{97290DC8-DDDC-44AB-A25F-2343849AFC89}" type="sibTrans" cxnId="{C6EE0839-8CFE-4094-BB26-FC22414F254F}">
      <dgm:prSet/>
      <dgm:spPr/>
      <dgm:t>
        <a:bodyPr/>
        <a:lstStyle/>
        <a:p>
          <a:endParaRPr lang="ru-RU"/>
        </a:p>
      </dgm:t>
    </dgm:pt>
    <dgm:pt modelId="{038E2506-3035-4EF2-85DD-096EE4E9C9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6.Выбор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одной</a:t>
          </a:r>
        </a:p>
      </dgm:t>
    </dgm:pt>
    <dgm:pt modelId="{83318EBA-37D5-4C16-B8B3-9E80771B905F}" type="parTrans" cxnId="{DD5A9865-BB1F-422F-A924-7E710F8769B3}">
      <dgm:prSet/>
      <dgm:spPr/>
      <dgm:t>
        <a:bodyPr/>
        <a:lstStyle/>
        <a:p>
          <a:endParaRPr lang="ru-RU"/>
        </a:p>
      </dgm:t>
    </dgm:pt>
    <dgm:pt modelId="{1623EA60-64FE-45E9-82DA-313FCF877CB6}" type="sibTrans" cxnId="{DD5A9865-BB1F-422F-A924-7E710F8769B3}">
      <dgm:prSet/>
      <dgm:spPr/>
      <dgm:t>
        <a:bodyPr/>
        <a:lstStyle/>
        <a:p>
          <a:endParaRPr lang="ru-RU"/>
        </a:p>
      </dgm:t>
    </dgm:pt>
    <dgm:pt modelId="{3E518254-FB73-4E5C-AC08-549F02B906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7.Планирование</a:t>
          </a:r>
        </a:p>
      </dgm:t>
    </dgm:pt>
    <dgm:pt modelId="{6F8DB3A2-9177-4DA2-8814-3D3A32122455}" type="parTrans" cxnId="{1F9B2ECB-0DC8-43E8-8D64-D795176DA050}">
      <dgm:prSet/>
      <dgm:spPr/>
      <dgm:t>
        <a:bodyPr/>
        <a:lstStyle/>
        <a:p>
          <a:endParaRPr lang="ru-RU"/>
        </a:p>
      </dgm:t>
    </dgm:pt>
    <dgm:pt modelId="{EBE1843F-A9CF-4407-98FE-32FF3D442702}" type="sibTrans" cxnId="{1F9B2ECB-0DC8-43E8-8D64-D795176DA050}">
      <dgm:prSet/>
      <dgm:spPr/>
      <dgm:t>
        <a:bodyPr/>
        <a:lstStyle/>
        <a:p>
          <a:endParaRPr lang="ru-RU"/>
        </a:p>
      </dgm:t>
    </dgm:pt>
    <dgm:pt modelId="{9863A39E-7689-4E8F-89AE-845FF75788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8.Изготовлдение</a:t>
          </a:r>
        </a:p>
      </dgm:t>
    </dgm:pt>
    <dgm:pt modelId="{0D851665-B764-48F1-8CC1-63B1AA732581}" type="parTrans" cxnId="{CB9607B5-E8D4-4865-9974-281ED043764E}">
      <dgm:prSet/>
      <dgm:spPr/>
      <dgm:t>
        <a:bodyPr/>
        <a:lstStyle/>
        <a:p>
          <a:endParaRPr lang="ru-RU"/>
        </a:p>
      </dgm:t>
    </dgm:pt>
    <dgm:pt modelId="{B7FEA766-697D-45CF-BF7E-81496E06DB31}" type="sibTrans" cxnId="{CB9607B5-E8D4-4865-9974-281ED043764E}">
      <dgm:prSet/>
      <dgm:spPr/>
      <dgm:t>
        <a:bodyPr/>
        <a:lstStyle/>
        <a:p>
          <a:endParaRPr lang="ru-RU"/>
        </a:p>
      </dgm:t>
    </dgm:pt>
    <dgm:pt modelId="{DD38273A-A6CE-46BE-A987-63695BEBBF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9.Оценка</a:t>
          </a:r>
        </a:p>
      </dgm:t>
    </dgm:pt>
    <dgm:pt modelId="{8043DBA5-7351-4579-96C4-C32970829B27}" type="parTrans" cxnId="{13E5A39A-4060-429F-87A2-E4C5AEE56BAC}">
      <dgm:prSet/>
      <dgm:spPr/>
      <dgm:t>
        <a:bodyPr/>
        <a:lstStyle/>
        <a:p>
          <a:endParaRPr lang="ru-RU"/>
        </a:p>
      </dgm:t>
    </dgm:pt>
    <dgm:pt modelId="{93D2CB75-2F10-403B-9542-BD5D57C6572A}" type="sibTrans" cxnId="{13E5A39A-4060-429F-87A2-E4C5AEE56BAC}">
      <dgm:prSet/>
      <dgm:spPr/>
      <dgm:t>
        <a:bodyPr/>
        <a:lstStyle/>
        <a:p>
          <a:endParaRPr lang="ru-RU"/>
        </a:p>
      </dgm:t>
    </dgm:pt>
    <dgm:pt modelId="{6BE41B12-92D1-4806-8C72-F1F3EF0B9FB0}" type="pres">
      <dgm:prSet presAssocID="{AEBA25ED-6379-4357-9402-DF4E06832B14}" presName="cycle" presStyleCnt="0">
        <dgm:presLayoutVars>
          <dgm:dir/>
          <dgm:resizeHandles val="exact"/>
        </dgm:presLayoutVars>
      </dgm:prSet>
      <dgm:spPr/>
    </dgm:pt>
    <dgm:pt modelId="{2E54C2B2-02AC-4120-9A71-E12AB4B668EB}" type="pres">
      <dgm:prSet presAssocID="{6E9BC530-76F0-4CBA-B7AB-098B705EB952}" presName="dummy" presStyleCnt="0"/>
      <dgm:spPr/>
    </dgm:pt>
    <dgm:pt modelId="{A3E7BDC4-3AB5-4ED2-98C8-EC0BB36A8857}" type="pres">
      <dgm:prSet presAssocID="{6E9BC530-76F0-4CBA-B7AB-098B705EB952}" presName="node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2493F-5858-49FE-B4DA-E3079C77CE43}" type="pres">
      <dgm:prSet presAssocID="{58C4E0AF-F817-4736-95FD-6D9CBB0C0719}" presName="sibTrans" presStyleLbl="node1" presStyleIdx="0" presStyleCnt="9"/>
      <dgm:spPr/>
      <dgm:t>
        <a:bodyPr/>
        <a:lstStyle/>
        <a:p>
          <a:endParaRPr lang="ru-RU"/>
        </a:p>
      </dgm:t>
    </dgm:pt>
    <dgm:pt modelId="{7C4E2562-7736-438C-BAA2-59896A953029}" type="pres">
      <dgm:prSet presAssocID="{79AAC1EF-14BF-4AF5-BC59-89CB0425128C}" presName="dummy" presStyleCnt="0"/>
      <dgm:spPr/>
    </dgm:pt>
    <dgm:pt modelId="{30EA1707-D661-4712-B16C-0CDA55FF238D}" type="pres">
      <dgm:prSet presAssocID="{79AAC1EF-14BF-4AF5-BC59-89CB0425128C}" presName="node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1C2E-4E6D-4DA6-A214-B7E713C1D2A0}" type="pres">
      <dgm:prSet presAssocID="{6510A252-9732-440C-B3B8-C54D7E559ABD}" presName="sibTrans" presStyleLbl="node1" presStyleIdx="1" presStyleCnt="9"/>
      <dgm:spPr/>
      <dgm:t>
        <a:bodyPr/>
        <a:lstStyle/>
        <a:p>
          <a:endParaRPr lang="ru-RU"/>
        </a:p>
      </dgm:t>
    </dgm:pt>
    <dgm:pt modelId="{4962F70D-E3AF-4B70-97EA-C5F397AD7A2D}" type="pres">
      <dgm:prSet presAssocID="{66F4CD9C-D866-478F-8433-AC623CA97A5B}" presName="dummy" presStyleCnt="0"/>
      <dgm:spPr/>
    </dgm:pt>
    <dgm:pt modelId="{C572850A-3950-4CA9-8959-E42B2998B59F}" type="pres">
      <dgm:prSet presAssocID="{66F4CD9C-D866-478F-8433-AC623CA97A5B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96CA9-CAC8-4C62-82AF-A458FC9B473C}" type="pres">
      <dgm:prSet presAssocID="{1085000B-6B6F-41A6-895E-4FED513E3119}" presName="sibTrans" presStyleLbl="node1" presStyleIdx="2" presStyleCnt="9"/>
      <dgm:spPr/>
      <dgm:t>
        <a:bodyPr/>
        <a:lstStyle/>
        <a:p>
          <a:endParaRPr lang="ru-RU"/>
        </a:p>
      </dgm:t>
    </dgm:pt>
    <dgm:pt modelId="{CC2BE67B-270A-44A5-BDFE-37E07643DE55}" type="pres">
      <dgm:prSet presAssocID="{663F438F-3F68-4303-AF99-BFB66D5CA11B}" presName="dummy" presStyleCnt="0"/>
      <dgm:spPr/>
    </dgm:pt>
    <dgm:pt modelId="{98698372-E99B-42F8-A6B8-AD1CD6D770A2}" type="pres">
      <dgm:prSet presAssocID="{663F438F-3F68-4303-AF99-BFB66D5CA11B}" presName="node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DB57-71A9-4F25-B8AF-4E2F15CCE541}" type="pres">
      <dgm:prSet presAssocID="{808B97C4-9711-4E9F-9B08-84E83A0894B5}" presName="sibTrans" presStyleLbl="node1" presStyleIdx="3" presStyleCnt="9"/>
      <dgm:spPr/>
      <dgm:t>
        <a:bodyPr/>
        <a:lstStyle/>
        <a:p>
          <a:endParaRPr lang="ru-RU"/>
        </a:p>
      </dgm:t>
    </dgm:pt>
    <dgm:pt modelId="{7CF70659-6A2B-4224-A0A6-75C6B2DD5997}" type="pres">
      <dgm:prSet presAssocID="{5C9F81A4-ED5B-4BEF-9671-15299259DBDA}" presName="dummy" presStyleCnt="0"/>
      <dgm:spPr/>
    </dgm:pt>
    <dgm:pt modelId="{3208D0AF-6591-4833-97F7-0A233ABF3AE6}" type="pres">
      <dgm:prSet presAssocID="{5C9F81A4-ED5B-4BEF-9671-15299259DBDA}" presName="node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3F643-D720-4FDE-BCD6-16F5BD26B5B5}" type="pres">
      <dgm:prSet presAssocID="{97290DC8-DDDC-44AB-A25F-2343849AFC89}" presName="sibTrans" presStyleLbl="node1" presStyleIdx="4" presStyleCnt="9"/>
      <dgm:spPr/>
      <dgm:t>
        <a:bodyPr/>
        <a:lstStyle/>
        <a:p>
          <a:endParaRPr lang="ru-RU"/>
        </a:p>
      </dgm:t>
    </dgm:pt>
    <dgm:pt modelId="{52FE71BE-FB41-433C-A73E-854FD59AABAE}" type="pres">
      <dgm:prSet presAssocID="{038E2506-3035-4EF2-85DD-096EE4E9C901}" presName="dummy" presStyleCnt="0"/>
      <dgm:spPr/>
    </dgm:pt>
    <dgm:pt modelId="{0E7819DE-4DA4-4D6A-A7AB-F288E98FACB7}" type="pres">
      <dgm:prSet presAssocID="{038E2506-3035-4EF2-85DD-096EE4E9C901}" presName="node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0C61B-6ABC-49C0-A6CD-8F8CBAA6DCE2}" type="pres">
      <dgm:prSet presAssocID="{1623EA60-64FE-45E9-82DA-313FCF877CB6}" presName="sibTrans" presStyleLbl="node1" presStyleIdx="5" presStyleCnt="9"/>
      <dgm:spPr/>
      <dgm:t>
        <a:bodyPr/>
        <a:lstStyle/>
        <a:p>
          <a:endParaRPr lang="ru-RU"/>
        </a:p>
      </dgm:t>
    </dgm:pt>
    <dgm:pt modelId="{252FC6B5-D31B-479E-9912-3EC8CEA59DAE}" type="pres">
      <dgm:prSet presAssocID="{3E518254-FB73-4E5C-AC08-549F02B906F1}" presName="dummy" presStyleCnt="0"/>
      <dgm:spPr/>
    </dgm:pt>
    <dgm:pt modelId="{9D6DB7D1-1E02-4867-A3DC-3B6CA42CE5E5}" type="pres">
      <dgm:prSet presAssocID="{3E518254-FB73-4E5C-AC08-549F02B906F1}" presName="node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2AE8D-657E-42B1-8425-3B94A6A16E6E}" type="pres">
      <dgm:prSet presAssocID="{EBE1843F-A9CF-4407-98FE-32FF3D442702}" presName="sibTrans" presStyleLbl="node1" presStyleIdx="6" presStyleCnt="9"/>
      <dgm:spPr/>
      <dgm:t>
        <a:bodyPr/>
        <a:lstStyle/>
        <a:p>
          <a:endParaRPr lang="ru-RU"/>
        </a:p>
      </dgm:t>
    </dgm:pt>
    <dgm:pt modelId="{7C6E524C-13AB-4451-8C44-05FF85BB7B80}" type="pres">
      <dgm:prSet presAssocID="{9863A39E-7689-4E8F-89AE-845FF75788B0}" presName="dummy" presStyleCnt="0"/>
      <dgm:spPr/>
    </dgm:pt>
    <dgm:pt modelId="{A50393F0-21A4-42AA-BB89-2FD26D59CD7B}" type="pres">
      <dgm:prSet presAssocID="{9863A39E-7689-4E8F-89AE-845FF75788B0}" presName="node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7F9CC-CEF6-44EC-AD1E-8759BA7AC005}" type="pres">
      <dgm:prSet presAssocID="{B7FEA766-697D-45CF-BF7E-81496E06DB31}" presName="sibTrans" presStyleLbl="node1" presStyleIdx="7" presStyleCnt="9"/>
      <dgm:spPr/>
      <dgm:t>
        <a:bodyPr/>
        <a:lstStyle/>
        <a:p>
          <a:endParaRPr lang="ru-RU"/>
        </a:p>
      </dgm:t>
    </dgm:pt>
    <dgm:pt modelId="{6D2626A4-F083-4E00-A87B-13ADAEC6B44D}" type="pres">
      <dgm:prSet presAssocID="{DD38273A-A6CE-46BE-A987-63695BEBBFBB}" presName="dummy" presStyleCnt="0"/>
      <dgm:spPr/>
    </dgm:pt>
    <dgm:pt modelId="{34264E7D-049F-4FDA-86EE-EB19253F5B5A}" type="pres">
      <dgm:prSet presAssocID="{DD38273A-A6CE-46BE-A987-63695BEBBFBB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9F5FC-50DF-4775-9A01-84C6055A124C}" type="pres">
      <dgm:prSet presAssocID="{93D2CB75-2F10-403B-9542-BD5D57C6572A}" presName="sibTrans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BA176D2F-5E72-4191-A2D0-B5FF4CE01E28}" type="presOf" srcId="{808B97C4-9711-4E9F-9B08-84E83A0894B5}" destId="{47BADB57-71A9-4F25-B8AF-4E2F15CCE541}" srcOrd="0" destOrd="0" presId="urn:microsoft.com/office/officeart/2005/8/layout/cycle1"/>
    <dgm:cxn modelId="{3BE70B0C-F62C-478E-A73A-B9B352E59528}" type="presOf" srcId="{663F438F-3F68-4303-AF99-BFB66D5CA11B}" destId="{98698372-E99B-42F8-A6B8-AD1CD6D770A2}" srcOrd="0" destOrd="0" presId="urn:microsoft.com/office/officeart/2005/8/layout/cycle1"/>
    <dgm:cxn modelId="{69578360-AAFA-4C3E-82AC-8507EDF462E6}" type="presOf" srcId="{DD38273A-A6CE-46BE-A987-63695BEBBFBB}" destId="{34264E7D-049F-4FDA-86EE-EB19253F5B5A}" srcOrd="0" destOrd="0" presId="urn:microsoft.com/office/officeart/2005/8/layout/cycle1"/>
    <dgm:cxn modelId="{BD298D4F-071B-46B5-8824-9AC084CFC7C6}" type="presOf" srcId="{6510A252-9732-440C-B3B8-C54D7E559ABD}" destId="{85B91C2E-4E6D-4DA6-A214-B7E713C1D2A0}" srcOrd="0" destOrd="0" presId="urn:microsoft.com/office/officeart/2005/8/layout/cycle1"/>
    <dgm:cxn modelId="{F9491046-2698-47C3-A5FF-3820FC54EB52}" type="presOf" srcId="{038E2506-3035-4EF2-85DD-096EE4E9C901}" destId="{0E7819DE-4DA4-4D6A-A7AB-F288E98FACB7}" srcOrd="0" destOrd="0" presId="urn:microsoft.com/office/officeart/2005/8/layout/cycle1"/>
    <dgm:cxn modelId="{1F9B2ECB-0DC8-43E8-8D64-D795176DA050}" srcId="{AEBA25ED-6379-4357-9402-DF4E06832B14}" destId="{3E518254-FB73-4E5C-AC08-549F02B906F1}" srcOrd="6" destOrd="0" parTransId="{6F8DB3A2-9177-4DA2-8814-3D3A32122455}" sibTransId="{EBE1843F-A9CF-4407-98FE-32FF3D442702}"/>
    <dgm:cxn modelId="{98CF2DCD-08A5-453A-A7DC-E8E769598FCD}" type="presOf" srcId="{AEBA25ED-6379-4357-9402-DF4E06832B14}" destId="{6BE41B12-92D1-4806-8C72-F1F3EF0B9FB0}" srcOrd="0" destOrd="0" presId="urn:microsoft.com/office/officeart/2005/8/layout/cycle1"/>
    <dgm:cxn modelId="{66204E17-62FE-4438-A208-CBA7ED5B7F36}" srcId="{AEBA25ED-6379-4357-9402-DF4E06832B14}" destId="{66F4CD9C-D866-478F-8433-AC623CA97A5B}" srcOrd="2" destOrd="0" parTransId="{775220F6-C352-4104-B33C-DB89A697F503}" sibTransId="{1085000B-6B6F-41A6-895E-4FED513E3119}"/>
    <dgm:cxn modelId="{E019ECEA-F07D-429A-B4D0-0F9E12909BE9}" type="presOf" srcId="{1085000B-6B6F-41A6-895E-4FED513E3119}" destId="{B6D96CA9-CAC8-4C62-82AF-A458FC9B473C}" srcOrd="0" destOrd="0" presId="urn:microsoft.com/office/officeart/2005/8/layout/cycle1"/>
    <dgm:cxn modelId="{1FC28D71-BE0D-49AB-9A27-C4C1667385DE}" type="presOf" srcId="{79AAC1EF-14BF-4AF5-BC59-89CB0425128C}" destId="{30EA1707-D661-4712-B16C-0CDA55FF238D}" srcOrd="0" destOrd="0" presId="urn:microsoft.com/office/officeart/2005/8/layout/cycle1"/>
    <dgm:cxn modelId="{DAE7673D-870C-4716-B75A-ED29AEA992AB}" type="presOf" srcId="{5C9F81A4-ED5B-4BEF-9671-15299259DBDA}" destId="{3208D0AF-6591-4833-97F7-0A233ABF3AE6}" srcOrd="0" destOrd="0" presId="urn:microsoft.com/office/officeart/2005/8/layout/cycle1"/>
    <dgm:cxn modelId="{6389DF0E-51B2-42E4-B0B4-C7F34E1D0E6A}" type="presOf" srcId="{66F4CD9C-D866-478F-8433-AC623CA97A5B}" destId="{C572850A-3950-4CA9-8959-E42B2998B59F}" srcOrd="0" destOrd="0" presId="urn:microsoft.com/office/officeart/2005/8/layout/cycle1"/>
    <dgm:cxn modelId="{2F4E1173-F11B-42A0-92B3-C582C2D5606E}" type="presOf" srcId="{9863A39E-7689-4E8F-89AE-845FF75788B0}" destId="{A50393F0-21A4-42AA-BB89-2FD26D59CD7B}" srcOrd="0" destOrd="0" presId="urn:microsoft.com/office/officeart/2005/8/layout/cycle1"/>
    <dgm:cxn modelId="{193CFF19-48A0-46B8-A3E1-C892366D38B7}" srcId="{AEBA25ED-6379-4357-9402-DF4E06832B14}" destId="{6E9BC530-76F0-4CBA-B7AB-098B705EB952}" srcOrd="0" destOrd="0" parTransId="{D82FA2CF-BFA6-493E-8A48-6DCAAF6BAF59}" sibTransId="{58C4E0AF-F817-4736-95FD-6D9CBB0C0719}"/>
    <dgm:cxn modelId="{DD5A9865-BB1F-422F-A924-7E710F8769B3}" srcId="{AEBA25ED-6379-4357-9402-DF4E06832B14}" destId="{038E2506-3035-4EF2-85DD-096EE4E9C901}" srcOrd="5" destOrd="0" parTransId="{83318EBA-37D5-4C16-B8B3-9E80771B905F}" sibTransId="{1623EA60-64FE-45E9-82DA-313FCF877CB6}"/>
    <dgm:cxn modelId="{A35C4353-76D8-416E-92BD-4E12B565310D}" type="presOf" srcId="{93D2CB75-2F10-403B-9542-BD5D57C6572A}" destId="{CB69F5FC-50DF-4775-9A01-84C6055A124C}" srcOrd="0" destOrd="0" presId="urn:microsoft.com/office/officeart/2005/8/layout/cycle1"/>
    <dgm:cxn modelId="{0849EEBD-3067-49B6-9AB6-5B9E43144C7B}" srcId="{AEBA25ED-6379-4357-9402-DF4E06832B14}" destId="{79AAC1EF-14BF-4AF5-BC59-89CB0425128C}" srcOrd="1" destOrd="0" parTransId="{29A0D52B-8977-4818-924C-7DEF9BDA9503}" sibTransId="{6510A252-9732-440C-B3B8-C54D7E559ABD}"/>
    <dgm:cxn modelId="{A97C3315-055D-4C36-9DEB-C09CA5CEC738}" type="presOf" srcId="{6E9BC530-76F0-4CBA-B7AB-098B705EB952}" destId="{A3E7BDC4-3AB5-4ED2-98C8-EC0BB36A8857}" srcOrd="0" destOrd="0" presId="urn:microsoft.com/office/officeart/2005/8/layout/cycle1"/>
    <dgm:cxn modelId="{08282070-D9D0-4521-974A-1F0249CF45FE}" type="presOf" srcId="{97290DC8-DDDC-44AB-A25F-2343849AFC89}" destId="{AE33F643-D720-4FDE-BCD6-16F5BD26B5B5}" srcOrd="0" destOrd="0" presId="urn:microsoft.com/office/officeart/2005/8/layout/cycle1"/>
    <dgm:cxn modelId="{A8F50E0F-EACD-4A6C-B772-821F84BB75F5}" srcId="{AEBA25ED-6379-4357-9402-DF4E06832B14}" destId="{663F438F-3F68-4303-AF99-BFB66D5CA11B}" srcOrd="3" destOrd="0" parTransId="{8B860D02-4012-4E50-BD6D-FECCBF6988E6}" sibTransId="{808B97C4-9711-4E9F-9B08-84E83A0894B5}"/>
    <dgm:cxn modelId="{13E5A39A-4060-429F-87A2-E4C5AEE56BAC}" srcId="{AEBA25ED-6379-4357-9402-DF4E06832B14}" destId="{DD38273A-A6CE-46BE-A987-63695BEBBFBB}" srcOrd="8" destOrd="0" parTransId="{8043DBA5-7351-4579-96C4-C32970829B27}" sibTransId="{93D2CB75-2F10-403B-9542-BD5D57C6572A}"/>
    <dgm:cxn modelId="{F56C2B21-0089-414C-BD00-0864D885D624}" type="presOf" srcId="{EBE1843F-A9CF-4407-98FE-32FF3D442702}" destId="{3392AE8D-657E-42B1-8425-3B94A6A16E6E}" srcOrd="0" destOrd="0" presId="urn:microsoft.com/office/officeart/2005/8/layout/cycle1"/>
    <dgm:cxn modelId="{C6EE0839-8CFE-4094-BB26-FC22414F254F}" srcId="{AEBA25ED-6379-4357-9402-DF4E06832B14}" destId="{5C9F81A4-ED5B-4BEF-9671-15299259DBDA}" srcOrd="4" destOrd="0" parTransId="{2B274B94-CEDE-4FD8-B829-415FD816989F}" sibTransId="{97290DC8-DDDC-44AB-A25F-2343849AFC89}"/>
    <dgm:cxn modelId="{63D449AD-76C6-4862-925A-1DD8340947AD}" type="presOf" srcId="{B7FEA766-697D-45CF-BF7E-81496E06DB31}" destId="{A4A7F9CC-CEF6-44EC-AD1E-8759BA7AC005}" srcOrd="0" destOrd="0" presId="urn:microsoft.com/office/officeart/2005/8/layout/cycle1"/>
    <dgm:cxn modelId="{CB9607B5-E8D4-4865-9974-281ED043764E}" srcId="{AEBA25ED-6379-4357-9402-DF4E06832B14}" destId="{9863A39E-7689-4E8F-89AE-845FF75788B0}" srcOrd="7" destOrd="0" parTransId="{0D851665-B764-48F1-8CC1-63B1AA732581}" sibTransId="{B7FEA766-697D-45CF-BF7E-81496E06DB31}"/>
    <dgm:cxn modelId="{F08BA209-5A75-4F42-AF9F-C87F8B37C6DC}" type="presOf" srcId="{3E518254-FB73-4E5C-AC08-549F02B906F1}" destId="{9D6DB7D1-1E02-4867-A3DC-3B6CA42CE5E5}" srcOrd="0" destOrd="0" presId="urn:microsoft.com/office/officeart/2005/8/layout/cycle1"/>
    <dgm:cxn modelId="{A76E1A0D-3BE8-42E0-8239-6FA0BF0AFAD6}" type="presOf" srcId="{1623EA60-64FE-45E9-82DA-313FCF877CB6}" destId="{9360C61B-6ABC-49C0-A6CD-8F8CBAA6DCE2}" srcOrd="0" destOrd="0" presId="urn:microsoft.com/office/officeart/2005/8/layout/cycle1"/>
    <dgm:cxn modelId="{13CB3FEC-EC68-435D-9F2B-562939D2DD2F}" type="presOf" srcId="{58C4E0AF-F817-4736-95FD-6D9CBB0C0719}" destId="{5962493F-5858-49FE-B4DA-E3079C77CE43}" srcOrd="0" destOrd="0" presId="urn:microsoft.com/office/officeart/2005/8/layout/cycle1"/>
    <dgm:cxn modelId="{E9D5368C-32D5-44F5-A92D-C286DD48257D}" type="presParOf" srcId="{6BE41B12-92D1-4806-8C72-F1F3EF0B9FB0}" destId="{2E54C2B2-02AC-4120-9A71-E12AB4B668EB}" srcOrd="0" destOrd="0" presId="urn:microsoft.com/office/officeart/2005/8/layout/cycle1"/>
    <dgm:cxn modelId="{B33CD12A-98D4-482E-AB87-2A2CEE9AF51E}" type="presParOf" srcId="{6BE41B12-92D1-4806-8C72-F1F3EF0B9FB0}" destId="{A3E7BDC4-3AB5-4ED2-98C8-EC0BB36A8857}" srcOrd="1" destOrd="0" presId="urn:microsoft.com/office/officeart/2005/8/layout/cycle1"/>
    <dgm:cxn modelId="{7BF6AB89-3067-431E-9F0B-46ED5EDBB16B}" type="presParOf" srcId="{6BE41B12-92D1-4806-8C72-F1F3EF0B9FB0}" destId="{5962493F-5858-49FE-B4DA-E3079C77CE43}" srcOrd="2" destOrd="0" presId="urn:microsoft.com/office/officeart/2005/8/layout/cycle1"/>
    <dgm:cxn modelId="{AD73117E-CCFB-4E4D-AC86-496036B2A3A3}" type="presParOf" srcId="{6BE41B12-92D1-4806-8C72-F1F3EF0B9FB0}" destId="{7C4E2562-7736-438C-BAA2-59896A953029}" srcOrd="3" destOrd="0" presId="urn:microsoft.com/office/officeart/2005/8/layout/cycle1"/>
    <dgm:cxn modelId="{C123CA75-1165-4B8F-800D-9595D4A993BA}" type="presParOf" srcId="{6BE41B12-92D1-4806-8C72-F1F3EF0B9FB0}" destId="{30EA1707-D661-4712-B16C-0CDA55FF238D}" srcOrd="4" destOrd="0" presId="urn:microsoft.com/office/officeart/2005/8/layout/cycle1"/>
    <dgm:cxn modelId="{12A69E67-6C63-49A6-9F1C-B330546B08AF}" type="presParOf" srcId="{6BE41B12-92D1-4806-8C72-F1F3EF0B9FB0}" destId="{85B91C2E-4E6D-4DA6-A214-B7E713C1D2A0}" srcOrd="5" destOrd="0" presId="urn:microsoft.com/office/officeart/2005/8/layout/cycle1"/>
    <dgm:cxn modelId="{33D04C46-D46E-4864-BA3A-8F619E80C94F}" type="presParOf" srcId="{6BE41B12-92D1-4806-8C72-F1F3EF0B9FB0}" destId="{4962F70D-E3AF-4B70-97EA-C5F397AD7A2D}" srcOrd="6" destOrd="0" presId="urn:microsoft.com/office/officeart/2005/8/layout/cycle1"/>
    <dgm:cxn modelId="{508AEAB5-8163-4886-9ED2-7158044F7C34}" type="presParOf" srcId="{6BE41B12-92D1-4806-8C72-F1F3EF0B9FB0}" destId="{C572850A-3950-4CA9-8959-E42B2998B59F}" srcOrd="7" destOrd="0" presId="urn:microsoft.com/office/officeart/2005/8/layout/cycle1"/>
    <dgm:cxn modelId="{BBE6D210-93D5-40C1-A69A-13272B47111A}" type="presParOf" srcId="{6BE41B12-92D1-4806-8C72-F1F3EF0B9FB0}" destId="{B6D96CA9-CAC8-4C62-82AF-A458FC9B473C}" srcOrd="8" destOrd="0" presId="urn:microsoft.com/office/officeart/2005/8/layout/cycle1"/>
    <dgm:cxn modelId="{390C4744-BBD4-4C11-88D7-1E821B11C235}" type="presParOf" srcId="{6BE41B12-92D1-4806-8C72-F1F3EF0B9FB0}" destId="{CC2BE67B-270A-44A5-BDFE-37E07643DE55}" srcOrd="9" destOrd="0" presId="urn:microsoft.com/office/officeart/2005/8/layout/cycle1"/>
    <dgm:cxn modelId="{4FBB51CD-EE5E-4719-B6C1-C195A4464AFB}" type="presParOf" srcId="{6BE41B12-92D1-4806-8C72-F1F3EF0B9FB0}" destId="{98698372-E99B-42F8-A6B8-AD1CD6D770A2}" srcOrd="10" destOrd="0" presId="urn:microsoft.com/office/officeart/2005/8/layout/cycle1"/>
    <dgm:cxn modelId="{691D237A-9729-49DE-A769-592CCF1E5C55}" type="presParOf" srcId="{6BE41B12-92D1-4806-8C72-F1F3EF0B9FB0}" destId="{47BADB57-71A9-4F25-B8AF-4E2F15CCE541}" srcOrd="11" destOrd="0" presId="urn:microsoft.com/office/officeart/2005/8/layout/cycle1"/>
    <dgm:cxn modelId="{8B3BDB8E-718B-4E2C-8A8E-61B9CA1BC23A}" type="presParOf" srcId="{6BE41B12-92D1-4806-8C72-F1F3EF0B9FB0}" destId="{7CF70659-6A2B-4224-A0A6-75C6B2DD5997}" srcOrd="12" destOrd="0" presId="urn:microsoft.com/office/officeart/2005/8/layout/cycle1"/>
    <dgm:cxn modelId="{103A478F-9BFC-44D8-A045-3B8F8B0F538B}" type="presParOf" srcId="{6BE41B12-92D1-4806-8C72-F1F3EF0B9FB0}" destId="{3208D0AF-6591-4833-97F7-0A233ABF3AE6}" srcOrd="13" destOrd="0" presId="urn:microsoft.com/office/officeart/2005/8/layout/cycle1"/>
    <dgm:cxn modelId="{16FC8F66-028B-48A8-AA08-9AF20517600E}" type="presParOf" srcId="{6BE41B12-92D1-4806-8C72-F1F3EF0B9FB0}" destId="{AE33F643-D720-4FDE-BCD6-16F5BD26B5B5}" srcOrd="14" destOrd="0" presId="urn:microsoft.com/office/officeart/2005/8/layout/cycle1"/>
    <dgm:cxn modelId="{4BE615C1-D49B-411B-9834-F086428587BA}" type="presParOf" srcId="{6BE41B12-92D1-4806-8C72-F1F3EF0B9FB0}" destId="{52FE71BE-FB41-433C-A73E-854FD59AABAE}" srcOrd="15" destOrd="0" presId="urn:microsoft.com/office/officeart/2005/8/layout/cycle1"/>
    <dgm:cxn modelId="{C2F4A685-E4CC-4F3C-9B07-58FCBB44607E}" type="presParOf" srcId="{6BE41B12-92D1-4806-8C72-F1F3EF0B9FB0}" destId="{0E7819DE-4DA4-4D6A-A7AB-F288E98FACB7}" srcOrd="16" destOrd="0" presId="urn:microsoft.com/office/officeart/2005/8/layout/cycle1"/>
    <dgm:cxn modelId="{10ED50DA-B680-46B8-A021-502425D0567B}" type="presParOf" srcId="{6BE41B12-92D1-4806-8C72-F1F3EF0B9FB0}" destId="{9360C61B-6ABC-49C0-A6CD-8F8CBAA6DCE2}" srcOrd="17" destOrd="0" presId="urn:microsoft.com/office/officeart/2005/8/layout/cycle1"/>
    <dgm:cxn modelId="{41F4C272-ED90-46AC-AB61-676DBB238126}" type="presParOf" srcId="{6BE41B12-92D1-4806-8C72-F1F3EF0B9FB0}" destId="{252FC6B5-D31B-479E-9912-3EC8CEA59DAE}" srcOrd="18" destOrd="0" presId="urn:microsoft.com/office/officeart/2005/8/layout/cycle1"/>
    <dgm:cxn modelId="{A35AAECC-21CE-47A9-854A-B36CA68FF833}" type="presParOf" srcId="{6BE41B12-92D1-4806-8C72-F1F3EF0B9FB0}" destId="{9D6DB7D1-1E02-4867-A3DC-3B6CA42CE5E5}" srcOrd="19" destOrd="0" presId="urn:microsoft.com/office/officeart/2005/8/layout/cycle1"/>
    <dgm:cxn modelId="{02D81D88-A2FC-4E0C-9256-F514869FB36D}" type="presParOf" srcId="{6BE41B12-92D1-4806-8C72-F1F3EF0B9FB0}" destId="{3392AE8D-657E-42B1-8425-3B94A6A16E6E}" srcOrd="20" destOrd="0" presId="urn:microsoft.com/office/officeart/2005/8/layout/cycle1"/>
    <dgm:cxn modelId="{8E4A6BDB-9752-4B93-855F-2939D1E58553}" type="presParOf" srcId="{6BE41B12-92D1-4806-8C72-F1F3EF0B9FB0}" destId="{7C6E524C-13AB-4451-8C44-05FF85BB7B80}" srcOrd="21" destOrd="0" presId="urn:microsoft.com/office/officeart/2005/8/layout/cycle1"/>
    <dgm:cxn modelId="{F4D634C1-6E7C-4024-86C4-E18388E1FE35}" type="presParOf" srcId="{6BE41B12-92D1-4806-8C72-F1F3EF0B9FB0}" destId="{A50393F0-21A4-42AA-BB89-2FD26D59CD7B}" srcOrd="22" destOrd="0" presId="urn:microsoft.com/office/officeart/2005/8/layout/cycle1"/>
    <dgm:cxn modelId="{24424DCE-2389-412B-9886-6143B745FEC9}" type="presParOf" srcId="{6BE41B12-92D1-4806-8C72-F1F3EF0B9FB0}" destId="{A4A7F9CC-CEF6-44EC-AD1E-8759BA7AC005}" srcOrd="23" destOrd="0" presId="urn:microsoft.com/office/officeart/2005/8/layout/cycle1"/>
    <dgm:cxn modelId="{2AE4051E-0ED1-4697-9B62-FC1139A698E9}" type="presParOf" srcId="{6BE41B12-92D1-4806-8C72-F1F3EF0B9FB0}" destId="{6D2626A4-F083-4E00-A87B-13ADAEC6B44D}" srcOrd="24" destOrd="0" presId="urn:microsoft.com/office/officeart/2005/8/layout/cycle1"/>
    <dgm:cxn modelId="{608CC5CE-A278-4EFD-AC84-77849E580158}" type="presParOf" srcId="{6BE41B12-92D1-4806-8C72-F1F3EF0B9FB0}" destId="{34264E7D-049F-4FDA-86EE-EB19253F5B5A}" srcOrd="25" destOrd="0" presId="urn:microsoft.com/office/officeart/2005/8/layout/cycle1"/>
    <dgm:cxn modelId="{7E72A5A6-336B-4700-8CCE-C4D3607E4776}" type="presParOf" srcId="{6BE41B12-92D1-4806-8C72-F1F3EF0B9FB0}" destId="{CB69F5FC-50DF-4775-9A01-84C6055A124C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7BDC4-3AB5-4ED2-98C8-EC0BB36A8857}">
      <dsp:nvSpPr>
        <dsp:cNvPr id="0" name=""/>
        <dsp:cNvSpPr/>
      </dsp:nvSpPr>
      <dsp:spPr>
        <a:xfrm>
          <a:off x="4688664" y="2551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1.Определение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потребности</a:t>
          </a:r>
        </a:p>
      </dsp:txBody>
      <dsp:txXfrm>
        <a:off x="4688664" y="2551"/>
        <a:ext cx="797173" cy="797173"/>
      </dsp:txXfrm>
    </dsp:sp>
    <dsp:sp modelId="{5962493F-5858-49FE-B4DA-E3079C77CE43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18937493"/>
            <a:gd name="adj4" fmla="val 18012026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A1707-D661-4712-B16C-0CDA55FF238D}">
      <dsp:nvSpPr>
        <dsp:cNvPr id="0" name=""/>
        <dsp:cNvSpPr/>
      </dsp:nvSpPr>
      <dsp:spPr>
        <a:xfrm>
          <a:off x="5985890" y="1091053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2.Исследование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 идей</a:t>
          </a:r>
        </a:p>
      </dsp:txBody>
      <dsp:txXfrm>
        <a:off x="5985890" y="1091053"/>
        <a:ext cx="797173" cy="797173"/>
      </dsp:txXfrm>
    </dsp:sp>
    <dsp:sp modelId="{85B91C2E-4E6D-4DA6-A214-B7E713C1D2A0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21463553"/>
            <a:gd name="adj4" fmla="val 20411065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2850A-3950-4CA9-8959-E42B2998B59F}">
      <dsp:nvSpPr>
        <dsp:cNvPr id="0" name=""/>
        <dsp:cNvSpPr/>
      </dsp:nvSpPr>
      <dsp:spPr>
        <a:xfrm>
          <a:off x="6279947" y="2758734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3.Обозначение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требований</a:t>
          </a:r>
        </a:p>
      </dsp:txBody>
      <dsp:txXfrm>
        <a:off x="6279947" y="2758734"/>
        <a:ext cx="797173" cy="797173"/>
      </dsp:txXfrm>
    </dsp:sp>
    <dsp:sp modelId="{B6D96CA9-CAC8-4C62-82AF-A458FC9B473C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2053988"/>
            <a:gd name="adj4" fmla="val 1173092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98372-E99B-42F8-A6B8-AD1CD6D770A2}">
      <dsp:nvSpPr>
        <dsp:cNvPr id="0" name=""/>
        <dsp:cNvSpPr/>
      </dsp:nvSpPr>
      <dsp:spPr>
        <a:xfrm>
          <a:off x="5433243" y="4225268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4.Выработка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первоначальный идей</a:t>
          </a:r>
        </a:p>
      </dsp:txBody>
      <dsp:txXfrm>
        <a:off x="5433243" y="4225268"/>
        <a:ext cx="797173" cy="797173"/>
      </dsp:txXfrm>
    </dsp:sp>
    <dsp:sp modelId="{47BADB57-71A9-4F25-B8AF-4E2F15CCE541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4664174"/>
            <a:gd name="adj4" fmla="val 3671891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D0AF-6591-4833-97F7-0A233ABF3AE6}">
      <dsp:nvSpPr>
        <dsp:cNvPr id="0" name=""/>
        <dsp:cNvSpPr/>
      </dsp:nvSpPr>
      <dsp:spPr>
        <a:xfrm>
          <a:off x="3841960" y="4804448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5.Анализ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 идей </a:t>
          </a:r>
        </a:p>
      </dsp:txBody>
      <dsp:txXfrm>
        <a:off x="3841960" y="4804448"/>
        <a:ext cx="797173" cy="797173"/>
      </dsp:txXfrm>
    </dsp:sp>
    <dsp:sp modelId="{AE33F643-D720-4FDE-BCD6-16F5BD26B5B5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6948201"/>
            <a:gd name="adj4" fmla="val 5955918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819DE-4DA4-4D6A-A7AB-F288E98FACB7}">
      <dsp:nvSpPr>
        <dsp:cNvPr id="0" name=""/>
        <dsp:cNvSpPr/>
      </dsp:nvSpPr>
      <dsp:spPr>
        <a:xfrm>
          <a:off x="2250677" y="4225268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6.Выбор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одной</a:t>
          </a:r>
        </a:p>
      </dsp:txBody>
      <dsp:txXfrm>
        <a:off x="2250677" y="4225268"/>
        <a:ext cx="797173" cy="797173"/>
      </dsp:txXfrm>
    </dsp:sp>
    <dsp:sp modelId="{9360C61B-6ABC-49C0-A6CD-8F8CBAA6DCE2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9447001"/>
            <a:gd name="adj4" fmla="val 8566105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DB7D1-1E02-4867-A3DC-3B6CA42CE5E5}">
      <dsp:nvSpPr>
        <dsp:cNvPr id="0" name=""/>
        <dsp:cNvSpPr/>
      </dsp:nvSpPr>
      <dsp:spPr>
        <a:xfrm>
          <a:off x="1403973" y="2758734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7.Планирование</a:t>
          </a:r>
        </a:p>
      </dsp:txBody>
      <dsp:txXfrm>
        <a:off x="1403973" y="2758734"/>
        <a:ext cx="797173" cy="797173"/>
      </dsp:txXfrm>
    </dsp:sp>
    <dsp:sp modelId="{3392AE8D-657E-42B1-8425-3B94A6A16E6E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11809027"/>
            <a:gd name="adj4" fmla="val 10756539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393F0-21A4-42AA-BB89-2FD26D59CD7B}">
      <dsp:nvSpPr>
        <dsp:cNvPr id="0" name=""/>
        <dsp:cNvSpPr/>
      </dsp:nvSpPr>
      <dsp:spPr>
        <a:xfrm>
          <a:off x="1698030" y="1091053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8.Изготовлдение</a:t>
          </a:r>
        </a:p>
      </dsp:txBody>
      <dsp:txXfrm>
        <a:off x="1698030" y="1091053"/>
        <a:ext cx="797173" cy="797173"/>
      </dsp:txXfrm>
    </dsp:sp>
    <dsp:sp modelId="{A4A7F9CC-CEF6-44EC-AD1E-8759BA7AC005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14208067"/>
            <a:gd name="adj4" fmla="val 13282600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4E7D-049F-4FDA-86EE-EB19253F5B5A}">
      <dsp:nvSpPr>
        <dsp:cNvPr id="0" name=""/>
        <dsp:cNvSpPr/>
      </dsp:nvSpPr>
      <dsp:spPr>
        <a:xfrm>
          <a:off x="2995256" y="2551"/>
          <a:ext cx="797173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1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</a:rPr>
            <a:t>9.Оценка</a:t>
          </a:r>
        </a:p>
      </dsp:txBody>
      <dsp:txXfrm>
        <a:off x="2995256" y="2551"/>
        <a:ext cx="797173" cy="797173"/>
      </dsp:txXfrm>
    </dsp:sp>
    <dsp:sp modelId="{CB69F5FC-50DF-4775-9A01-84C6055A124C}">
      <dsp:nvSpPr>
        <dsp:cNvPr id="0" name=""/>
        <dsp:cNvSpPr/>
      </dsp:nvSpPr>
      <dsp:spPr>
        <a:xfrm>
          <a:off x="1596547" y="83438"/>
          <a:ext cx="5287999" cy="5287999"/>
        </a:xfrm>
        <a:prstGeom prst="circularArrow">
          <a:avLst>
            <a:gd name="adj1" fmla="val 2940"/>
            <a:gd name="adj2" fmla="val 179908"/>
            <a:gd name="adj3" fmla="val 16645822"/>
            <a:gd name="adj4" fmla="val 15574271"/>
            <a:gd name="adj5" fmla="val 34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49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2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7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99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95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9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26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39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28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4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7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18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015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265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14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403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878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251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322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76EB18C-5F0B-464C-BFEA-C08A8DDC9F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87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2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2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24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36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7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2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0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D0A3-B729-43BC-98E1-951EF7419A9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D6E2E7-D3C9-4BC6-BB87-8D1BBE7A4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6407-B830-4340-9887-ED9B04EF108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B675-A5BC-456C-8110-EAFD8EA04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5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90838"/>
            <a:ext cx="9926053" cy="14164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«Реализация проектной деятельности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путь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кардинального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 качества знаний обучающихся в условиях ФГОС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0838" y="4728411"/>
            <a:ext cx="7777162" cy="14798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Кисленок Р.А.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технологии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МОУ-СОШ №5 г. Унеча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шк 4 фестива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750469" cy="27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platinum\Desktop\ощзошщ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688" y="4763"/>
            <a:ext cx="3262312" cy="266577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4745" y="0"/>
            <a:ext cx="3703301" cy="238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 rot="10800000" flipV="1">
            <a:off x="4353753" y="2238148"/>
            <a:ext cx="2975971" cy="58423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685800">
              <a:spcBef>
                <a:spcPct val="0"/>
              </a:spcBef>
              <a:defRPr/>
            </a:pPr>
            <a:r>
              <a:rPr lang="ru-RU" sz="30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МОУ-СОШ №5</a:t>
            </a:r>
          </a:p>
        </p:txBody>
      </p:sp>
    </p:spTree>
    <p:extLst>
      <p:ext uri="{BB962C8B-B14F-4D97-AF65-F5344CB8AC3E}">
        <p14:creationId xmlns="" xmlns:p14="http://schemas.microsoft.com/office/powerpoint/2010/main" val="21784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2" y="243513"/>
            <a:ext cx="83017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«Любая деятельность может быть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либо технологией, либо искусством.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Искусство основано на интуиции,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технология –на науке.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С искусства все начинается,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технологией заканчивается,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чтобы затем всё началось сначала»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В.П. Беспалько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9" y="4042610"/>
            <a:ext cx="3500476" cy="2450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50" y="3752600"/>
            <a:ext cx="3384550" cy="244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51" y="3897815"/>
            <a:ext cx="3013077" cy="2595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617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resent5.com/docs/urok_3._deyatelynosty_i_povedenie_images/urok_3._deyatelynosty_i_povedeni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0948"/>
            <a:ext cx="10264806" cy="6148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824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12233" y="937916"/>
          <a:ext cx="8481094" cy="560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992314" y="476251"/>
            <a:ext cx="7435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 sz="2400" b="1">
                <a:solidFill>
                  <a:srgbClr val="990000"/>
                </a:solidFill>
                <a:latin typeface="Calibri"/>
              </a:rPr>
              <a:t>«Дизайн – петля» - алгоритм проектной деятельности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5" y="4535904"/>
            <a:ext cx="2269182" cy="2203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3" y="4535905"/>
            <a:ext cx="2153654" cy="2203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3" y="235034"/>
            <a:ext cx="2069432" cy="410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034"/>
            <a:ext cx="1763714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79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Изображение 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274">
            <a:off x="4243051" y="295984"/>
            <a:ext cx="3864811" cy="28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0" y="3585411"/>
            <a:ext cx="3901220" cy="29899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58" y="213225"/>
            <a:ext cx="4124074" cy="25088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20" y="3200401"/>
            <a:ext cx="3883212" cy="34226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Олимпиада технология\PC090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" y="213225"/>
            <a:ext cx="3901220" cy="30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88861">
            <a:off x="4326158" y="2601849"/>
            <a:ext cx="3234212" cy="3794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987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Новая папка (2)\IMG_628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14363" y="278720"/>
            <a:ext cx="8101012" cy="6286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674417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52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Аспект</vt:lpstr>
      <vt:lpstr>Тема Office</vt:lpstr>
      <vt:lpstr>«Реализация проектной деятельности  как путь кардинального  повышения качества знаний обучающихся в условиях ФГОС»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проектной деятельности  как путь кардинального  повышения качества знаний обучающихся в условиях ФГОС»</dc:title>
  <dc:creator>teacher</dc:creator>
  <cp:lastModifiedBy>Я</cp:lastModifiedBy>
  <cp:revision>12</cp:revision>
  <dcterms:created xsi:type="dcterms:W3CDTF">2017-04-28T19:16:32Z</dcterms:created>
  <dcterms:modified xsi:type="dcterms:W3CDTF">2025-05-27T20:03:23Z</dcterms:modified>
</cp:coreProperties>
</file>